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11C31-17BE-409B-B60A-55B0CCB7A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8084" y="185343"/>
            <a:ext cx="12099720" cy="46242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ответственность за фейки о российской армии и санкциях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AC8A9E-78FE-4E83-AD78-74ED9BBD8D49}"/>
              </a:ext>
            </a:extLst>
          </p:cNvPr>
          <p:cNvSpPr txBox="1"/>
          <p:nvPr/>
        </p:nvSpPr>
        <p:spPr>
          <a:xfrm>
            <a:off x="327171" y="838899"/>
            <a:ext cx="11551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марте ввели уголовную ответственность за фейки о действиях Вооруженных Сил Российской Федерации, умаление их авторитета и призыва к введению антироссийских санкций.</a:t>
            </a:r>
          </a:p>
          <a:p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избежание наказания необходимо вчитываться в новые нормы и не допускать необдуманных слов и поступков!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BB8FEA-7BA6-41B6-8B34-F922F9223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216" y="4443819"/>
            <a:ext cx="4315319" cy="24141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A8BD55-0328-4816-9843-6D367571AE53}"/>
              </a:ext>
            </a:extLst>
          </p:cNvPr>
          <p:cNvSpPr txBox="1"/>
          <p:nvPr/>
        </p:nvSpPr>
        <p:spPr>
          <a:xfrm>
            <a:off x="327171" y="2978958"/>
            <a:ext cx="3775045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Публичное распространение заведомо ложной информации об использовании Вооруженных Сил РФ (ст. 207.3 УК РФ).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207.3 УК РФ предусматривает ответственность за публичное распространение под видом достоверной заведомо ложной информации об использовании Вооруженных Сил РФ в целях защиты интересов Российской Федерации и ее граждан, поддержания международного мира и безопасности.</a:t>
            </a:r>
          </a:p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 значит? Распространение информации признается публичным, если она адресована группе или неограниченному кругу лиц и выражена в любой доступной для них форме. При этом согласно судебной практике вся информация, размещенная в Интернете, имеет свойство публичности. Заведомо ложной информацией считаются сведения, которые изначально не соответствовали действительности, о чем было известно их распространителю. Ответственность наступит, если такая информация доведена до сведения двух или более человек в форме утверждения.</a:t>
            </a:r>
          </a:p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совершение данного преступления максимальным наказанием станет лишение свободы на срок до 5 лет. Однако суд может назначить менее суровое наказание: штраф в размере от 700 000 до 1 500 000 руб., исправительные или принудительные работы.</a:t>
            </a:r>
          </a:p>
          <a:p>
            <a:endParaRPr lang="ru-RU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3FE065-E83D-48FC-9345-FCB5A172D5FA}"/>
              </a:ext>
            </a:extLst>
          </p:cNvPr>
          <p:cNvSpPr txBox="1"/>
          <p:nvPr/>
        </p:nvSpPr>
        <p:spPr>
          <a:xfrm>
            <a:off x="4756558" y="2244904"/>
            <a:ext cx="2810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читаем УК РФ!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D9C1A0-9856-4244-8237-9238D70369DD}"/>
              </a:ext>
            </a:extLst>
          </p:cNvPr>
          <p:cNvSpPr txBox="1"/>
          <p:nvPr/>
        </p:nvSpPr>
        <p:spPr>
          <a:xfrm>
            <a:off x="8417535" y="2987347"/>
            <a:ext cx="37283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действия, направленные на дискредитацию использования Вооруженных Сил РФ в целях защиты интересов Российской Федерации и ее граждан, поддержания международного мира и безопасности (ст. 280.3 УК РФ).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к ответственности по ст. 280.3 УК РФ могут в том числе за публичные призывы к воспрепятствованию использования Вооруженных Сил РФ в указанных в статье целях. Сложность тут заключается в отсутствии единого понимания понятия «дискредитация». Оно впервые использовано в законе, и практика еще не сформировалась. Под дискредитацией принято понимать умышленные действия, направленные на лишение субъекта доверия к нему, на подрыв его авторитета, имиджа. Следовательно, любые публичные действия граждан, которые совершены умышленно и противоречат официальной позиции Министерства обороны РФ, могут быть расценены как преступление.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 наказание за такое деяние – штраф в размере от 100 000 до 300 000 руб. Максимальное – лишение свободы на срок до 5 лет с лишением права занимать определенные должности или заниматься определенной деятельностью на тот же срок.</a:t>
            </a: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5B77E2-2CE1-4475-8AA1-8137443FB05B}"/>
              </a:ext>
            </a:extLst>
          </p:cNvPr>
          <p:cNvSpPr txBox="1"/>
          <p:nvPr/>
        </p:nvSpPr>
        <p:spPr>
          <a:xfrm>
            <a:off x="4160939" y="2521367"/>
            <a:ext cx="431531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Призывы к введению мер ограничительного характера в отношении Российской Федерации, граждан РФ или российских юрлиц (ст. 284.2 УК РФ).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Статьей 284.2 УК РФ предусмотрена ответственность для граждан РФ за призыв к осуществлению иностранным государством или международным объединением мер ограничительного характера, а именно за призыв к введению или продлению политических или экономических санкций в отношении России, ее граждан или российских юридических лиц.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Минимальным наказанием за данное деяние будет штраф в размере до 500 000 руб., максимальным – лишение свободы на срок до 3 лет со штрафом до 200 000 руб.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ответственность по ст. 284.2 УК РФ возможна только после привлечения гражданина к административной ответственности за аналогичное действие в течение года. Поэтому в КоАП РФ введена ст. 20.3.4, которая предусматривает наложение на граждан штрафа в размере от 30 000 до 50 000 руб.</a:t>
            </a:r>
          </a:p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C6832F2-184D-42A1-91E8-839D70204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820" y="2137293"/>
            <a:ext cx="999408" cy="89232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E8E4D6-851B-404C-A11E-AC13FDE8C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106" y="2008098"/>
            <a:ext cx="889766" cy="106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9938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</TotalTime>
  <Words>541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Times New Roman</vt:lpstr>
      <vt:lpstr>Ретро</vt:lpstr>
      <vt:lpstr>Уголовная ответственность за фейки о российской армии и санкциях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не стать преступником из-за слов о российской армии и санкциях?</dc:title>
  <dc:creator>Виноградова Виктория Александровна</dc:creator>
  <cp:lastModifiedBy>Виноградова Виктория Александровна</cp:lastModifiedBy>
  <cp:revision>6</cp:revision>
  <cp:lastPrinted>2023-04-17T09:32:34Z</cp:lastPrinted>
  <dcterms:created xsi:type="dcterms:W3CDTF">2023-04-17T09:00:06Z</dcterms:created>
  <dcterms:modified xsi:type="dcterms:W3CDTF">2023-04-17T10:43:20Z</dcterms:modified>
</cp:coreProperties>
</file>